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 Light"/>
      <p:regular r:id="rId15"/>
    </p:embeddedFon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Martel Sans"/>
      <p:regular r:id="rId19"/>
    </p:embeddedFont>
    <p:embeddedFont>
      <p:font typeface="Mart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Agentic RAG Chatbot for Multi-Format Documents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Presented by Joshua Peter Polaprayil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9789"/>
            <a:ext cx="8646795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📚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Project Overview &amp;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✨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3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34308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implements an advanced Retrieval-Augmented Generation (RAG) chatbot using a multi-agent architecture powered by Streamlit for the user interface. It's designed to interact with diverse document formats, providing accurate and contextually relevant answers by leveraging a persistent knowledge 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453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0343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Multi-Format Document Support: Ingests PDFs, DOCX, PPTX, CSV, TXT, and Markdown files.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394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Agent-Based Architecture: Uses a Coordinator Agent to orchestrate sub-agents for modular processing.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445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Context Protocol (MCP): Employs MCP for structured and efficient inter-agent communication.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496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Persistent Knowledge Base: FAISS vector store persists across sessions.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62547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Source Citation &amp; Clear Data: Enhances transparency and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950"/>
            <a:ext cx="8816102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🏗️</a:t>
            </a:r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Agent-Based Architecture with MCP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96772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core of this RAG chatbot is its agentic design, managed by 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CoordinatorAgent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which utilizes the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Context Protocol (MCP)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structured communication between components.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985849"/>
            <a:ext cx="6419374" cy="1831896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962989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</p:sp>
      <p:sp>
        <p:nvSpPr>
          <p:cNvPr id="6" name="Shape 4"/>
          <p:cNvSpPr/>
          <p:nvPr/>
        </p:nvSpPr>
        <p:spPr>
          <a:xfrm>
            <a:off x="3697307" y="2679740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437066"/>
          </a:solidFill>
          <a:ln/>
        </p:spPr>
      </p:sp>
      <p:sp>
        <p:nvSpPr>
          <p:cNvPr id="7" name="Text 5"/>
          <p:cNvSpPr/>
          <p:nvPr/>
        </p:nvSpPr>
        <p:spPr>
          <a:xfrm>
            <a:off x="3881021" y="2832854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20723" y="34961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CoordinatorAgent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20723" y="3937397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Acts as the central hub, orchestrating messages, delegating tasks to sub-agents, and managing UI message queues.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7237" y="2985849"/>
            <a:ext cx="6419374" cy="1831896"/>
          </a:xfrm>
          <a:prstGeom prst="roundRect">
            <a:avLst>
              <a:gd name="adj" fmla="val 5990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417237" y="2962989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20754" y="2679740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437066"/>
          </a:solidFill>
          <a:ln/>
        </p:spPr>
      </p:sp>
      <p:sp>
        <p:nvSpPr>
          <p:cNvPr id="13" name="Text 11"/>
          <p:cNvSpPr/>
          <p:nvPr/>
        </p:nvSpPr>
        <p:spPr>
          <a:xfrm>
            <a:off x="10504468" y="2832854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44170" y="34961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IngestionAgent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44170" y="3937397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Responsible for parsing diverse document formats, chunking content, and preparing it for embedding.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93790" y="5327928"/>
            <a:ext cx="6419374" cy="2158603"/>
          </a:xfrm>
          <a:prstGeom prst="roundRect">
            <a:avLst>
              <a:gd name="adj" fmla="val 5083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5305068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</p:sp>
      <p:sp>
        <p:nvSpPr>
          <p:cNvPr id="18" name="Shape 16"/>
          <p:cNvSpPr/>
          <p:nvPr/>
        </p:nvSpPr>
        <p:spPr>
          <a:xfrm>
            <a:off x="3697307" y="502181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437066"/>
          </a:solidFill>
          <a:ln/>
        </p:spPr>
      </p:sp>
      <p:sp>
        <p:nvSpPr>
          <p:cNvPr id="19" name="Text 17"/>
          <p:cNvSpPr/>
          <p:nvPr/>
        </p:nvSpPr>
        <p:spPr>
          <a:xfrm>
            <a:off x="3881021" y="5174932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1020723" y="58382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RetrievalAgent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020723" y="6279475"/>
            <a:ext cx="59655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Embeds document chunks, indexes them into the persistent FAISS vector store, and retrieves relevant context for queries.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417237" y="5327928"/>
            <a:ext cx="6419374" cy="2158603"/>
          </a:xfrm>
          <a:prstGeom prst="roundRect">
            <a:avLst>
              <a:gd name="adj" fmla="val 5083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417237" y="5305068"/>
            <a:ext cx="6419374" cy="91440"/>
          </a:xfrm>
          <a:prstGeom prst="roundRect">
            <a:avLst>
              <a:gd name="adj" fmla="val 93767"/>
            </a:avLst>
          </a:prstGeom>
          <a:solidFill>
            <a:srgbClr val="437066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20754" y="5021818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437066"/>
          </a:solidFill>
          <a:ln/>
        </p:spPr>
      </p:sp>
      <p:sp>
        <p:nvSpPr>
          <p:cNvPr id="25" name="Text 23"/>
          <p:cNvSpPr/>
          <p:nvPr/>
        </p:nvSpPr>
        <p:spPr>
          <a:xfrm>
            <a:off x="10504468" y="5174932"/>
            <a:ext cx="24491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644170" y="58382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LLMResponseAgent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7644170" y="6279475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Generates coherent answers using the LLM, leveraging retrieved context and conversation history.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578858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Communication Flow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10797"/>
            <a:ext cx="907256" cy="10887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82497" y="179224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82497" y="2184559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User interaction, document upload, query input, and response display.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99504"/>
            <a:ext cx="907256" cy="1088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2497" y="288095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CoordinatorAgent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82497" y="3273266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Orchestrates requests and responses, dispatches messages via MCP.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88212"/>
            <a:ext cx="907256" cy="1088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2497" y="396966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IngestionAgent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82497" y="4361974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Parses and chunks documents for processing.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6919"/>
            <a:ext cx="907256" cy="1088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2497" y="505837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RetrievalAgent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82497" y="5450681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Embeds, stores in FAISS, and retrieves relevant information.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965627"/>
            <a:ext cx="907256" cy="10887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82497" y="614707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LLMResponseAgent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882497" y="6539389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Generates final answers using the retrieved context.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793790" y="725840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</a:t>
            </a:r>
            <a:pPr algn="ctr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FAISS Store</a:t>
            </a:r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acts as the persistent knowledge base, accessed by the RetrievalAgent.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134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🛠️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Tech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591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project leverages a robust set of modern tools and libraries for efficient development and operation.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7214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27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Python 3.9+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180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core programming language for the entire backend agent system.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477214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327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Streamlit UI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38180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Powers the intuitive and interactive web-based user interface.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477214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327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FAISS Vector Store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38180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Used for efficient similarity search and persistent storage of embeddings.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10877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961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Document Parsers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4517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Libraries like PyMuPDF, python-docx, python-pptx, and pandas handle diverse file formats.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110877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5961340"/>
            <a:ext cx="3710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OpenAI / Google Gemini LLMs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4517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Large Language Models are integrated for natural language understanding and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197" y="617339"/>
            <a:ext cx="10965299" cy="56869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97" y="6556772"/>
            <a:ext cx="4527590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📸</a:t>
            </a:r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Streamlit UI in Action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0197" y="7342942"/>
            <a:ext cx="13390007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user interface provides seamless interaction for uploading documents, querying the knowledge base, and viewing source citations for generated responses.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2339"/>
            <a:ext cx="8309967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⚠️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Challenges &amp;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🔮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5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Faced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68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Optimizing UI performance when handling very large documents.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419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Robustly handling diverse document formats, especially those with complex embedded content.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70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Balancing retrieval latency with accuracy, particularly in real-time interactions.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855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4368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Implementing asynchronous ingestion and querying for improved responsiveness.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2419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Extending RAG capabilities to include multi-modal data (images, audio, video).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70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Exploring cloud deployment strategies and user authentication for enterprise use.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8521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Integrating comprehensive monitoring and evaluation metrics for performance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1861"/>
            <a:ext cx="79921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 Note on Presentation Delivery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14268"/>
            <a:ext cx="13042821" cy="3345299"/>
          </a:xfrm>
          <a:prstGeom prst="roundRect">
            <a:avLst>
              <a:gd name="adj" fmla="val 2848"/>
            </a:avLst>
          </a:prstGeom>
          <a:solidFill>
            <a:srgbClr val="B6D6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3027878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997756"/>
            <a:ext cx="1207889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sincerely apologize that I am unable to prepare the requested 5-minute video presentation at this time. Due to concurrent commitments, including an active freelance project for a US-based firm involving another agentic chatbot, an ongoing LLM course, and a separate AI assessment challenge focused on OCR and extraction, my capacity is fully allocated. I really hope that this won't take me out of the contention for this role as I'm extremely excited about this.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530906" y="5016341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 hope the detailed GML presentation effectively conveys the scope, architecture, and features of the Agentic RAG Chatbot project. Thank you for your understanding.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3147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Thank you for your time and consideration.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2025-07-31T16:44:16Z</dcterms:created>
  <dcterms:modified xsi:type="dcterms:W3CDTF">2025-07-31T16:44:16Z</dcterms:modified>
</cp:coreProperties>
</file>